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6"/>
  </p:notesMasterIdLst>
  <p:handoutMasterIdLst>
    <p:handoutMasterId r:id="rId27"/>
  </p:handoutMasterIdLst>
  <p:sldIdLst>
    <p:sldId id="258" r:id="rId3"/>
    <p:sldId id="273" r:id="rId4"/>
    <p:sldId id="268" r:id="rId5"/>
    <p:sldId id="278" r:id="rId6"/>
    <p:sldId id="279" r:id="rId7"/>
    <p:sldId id="281" r:id="rId8"/>
    <p:sldId id="276" r:id="rId9"/>
    <p:sldId id="269" r:id="rId10"/>
    <p:sldId id="282" r:id="rId11"/>
    <p:sldId id="334" r:id="rId12"/>
    <p:sldId id="287" r:id="rId13"/>
    <p:sldId id="285" r:id="rId14"/>
    <p:sldId id="332" r:id="rId15"/>
    <p:sldId id="333" r:id="rId16"/>
    <p:sldId id="325" r:id="rId17"/>
    <p:sldId id="331" r:id="rId18"/>
    <p:sldId id="284" r:id="rId19"/>
    <p:sldId id="286" r:id="rId20"/>
    <p:sldId id="271" r:id="rId21"/>
    <p:sldId id="272" r:id="rId22"/>
    <p:sldId id="270" r:id="rId23"/>
    <p:sldId id="274" r:id="rId24"/>
    <p:sldId id="275" r:id="rId25"/>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334"/>
            <p14:sldId id="287"/>
            <p14:sldId id="285"/>
            <p14:sldId id="332"/>
            <p14:sldId id="333"/>
            <p14:sldId id="325"/>
            <p14:sldId id="331"/>
            <p14:sldId id="284"/>
            <p14:sldId id="286"/>
            <p14:sldId id="271"/>
            <p14:sldId id="272"/>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71" autoAdjust="0"/>
    <p:restoredTop sz="96942"/>
  </p:normalViewPr>
  <p:slideViewPr>
    <p:cSldViewPr showGuides="1">
      <p:cViewPr>
        <p:scale>
          <a:sx n="75" d="100"/>
          <a:sy n="75" d="100"/>
        </p:scale>
        <p:origin x="624" y="990"/>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12</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4.tiff"/></Relationships>
</file>

<file path=ppt/slides/_rels/slide2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80224"/>
            <a:ext cx="11042650" cy="833041"/>
          </a:xfrm>
        </p:spPr>
        <p:txBody>
          <a:bodyPr/>
          <a:lstStyle/>
          <a:p>
            <a:r>
              <a:rPr lang="ja-JP" altLang="en-US" dirty="0"/>
              <a:t>設計モデル</a:t>
            </a:r>
            <a:endParaRPr kumimoji="1" lang="ja-JP" altLang="en-US"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28" y="1169309"/>
            <a:ext cx="11493500" cy="1181100"/>
          </a:xfrm>
          <a:prstGeom prst="rect">
            <a:avLst/>
          </a:prstGeom>
        </p:spPr>
      </p:pic>
      <p:pic>
        <p:nvPicPr>
          <p:cNvPr id="5" name="図 4"/>
          <p:cNvPicPr>
            <a:picLocks noChangeAspect="1"/>
          </p:cNvPicPr>
          <p:nvPr/>
        </p:nvPicPr>
        <p:blipFill>
          <a:blip r:embed="rId3"/>
          <a:stretch>
            <a:fillRect/>
          </a:stretch>
        </p:blipFill>
        <p:spPr>
          <a:xfrm>
            <a:off x="10144" y="2606454"/>
            <a:ext cx="12791456" cy="6994746"/>
          </a:xfrm>
          <a:prstGeom prst="rect">
            <a:avLst/>
          </a:prstGeom>
        </p:spPr>
      </p:pic>
    </p:spTree>
    <p:extLst>
      <p:ext uri="{BB962C8B-B14F-4D97-AF65-F5344CB8AC3E}">
        <p14:creationId xmlns:p14="http://schemas.microsoft.com/office/powerpoint/2010/main" val="25558236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Tree>
    <p:extLst>
      <p:ext uri="{BB962C8B-B14F-4D97-AF65-F5344CB8AC3E}">
        <p14:creationId xmlns:p14="http://schemas.microsoft.com/office/powerpoint/2010/main" val="3115111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2131</TotalTime>
  <Words>961</Words>
  <Application>Microsoft Office PowerPoint</Application>
  <PresentationFormat>A3 297x420 mm</PresentationFormat>
  <Paragraphs>183</Paragraphs>
  <Slides>23</Slides>
  <Notes>6</Notes>
  <HiddenSlides>1</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23</vt:i4>
      </vt:variant>
    </vt:vector>
  </HeadingPairs>
  <TitlesOfParts>
    <vt:vector size="32"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Kaoru(薫) Ota(太田)</cp:lastModifiedBy>
  <cp:revision>278</cp:revision>
  <cp:lastPrinted>2018-04-01T05:10:42Z</cp:lastPrinted>
  <dcterms:created xsi:type="dcterms:W3CDTF">2002-02-28T07:41:56Z</dcterms:created>
  <dcterms:modified xsi:type="dcterms:W3CDTF">2019-08-05T03:15:00Z</dcterms:modified>
</cp:coreProperties>
</file>